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1" r:id="rId7"/>
    <p:sldId id="265" r:id="rId8"/>
    <p:sldId id="266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42"/>
    <p:restoredTop sz="94658"/>
  </p:normalViewPr>
  <p:slideViewPr>
    <p:cSldViewPr snapToGrid="0">
      <p:cViewPr varScale="1">
        <p:scale>
          <a:sx n="105" d="100"/>
          <a:sy n="105" d="100"/>
        </p:scale>
        <p:origin x="13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422C3148-AA3B-0940-09B5-E1CFDF748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608" y="376277"/>
            <a:ext cx="7963867" cy="106821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697291-F4DB-E839-3EC4-DF95C2300F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10557" y="1704937"/>
            <a:ext cx="7957220" cy="33946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52938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422C3148-AA3B-0940-09B5-E1CFDF748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608" y="376277"/>
            <a:ext cx="7963867" cy="106821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697291-F4DB-E839-3EC4-DF95C2300F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10557" y="1704937"/>
            <a:ext cx="7957220" cy="33946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51521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82A3B92-BCD7-1D85-7E5F-CBE691232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241" y="148150"/>
            <a:ext cx="11188484" cy="8902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8D1FE3A-F6A0-5029-8A78-0767660682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5300" y="1363663"/>
            <a:ext cx="11112500" cy="3797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907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82A3B92-BCD7-1D85-7E5F-CBE691232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241" y="148150"/>
            <a:ext cx="11188484" cy="8902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8D1FE3A-F6A0-5029-8A78-0767660682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5300" y="1363663"/>
            <a:ext cx="11112500" cy="3797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31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97EE7C1-641B-E03B-D810-510F7B6CC2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38759" y="556592"/>
            <a:ext cx="9314481" cy="5891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117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5DA5ED75-6895-76AB-1323-001BFC773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759" y="365126"/>
            <a:ext cx="9314482" cy="90573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97EE7C1-641B-E03B-D810-510F7B6CC2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38759" y="1642820"/>
            <a:ext cx="9314481" cy="48049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881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6CC0FE0-0F58-CBC5-C424-1E370BADCAFA}"/>
              </a:ext>
            </a:extLst>
          </p:cNvPr>
          <p:cNvSpPr txBox="1"/>
          <p:nvPr userDrawn="1"/>
        </p:nvSpPr>
        <p:spPr>
          <a:xfrm>
            <a:off x="524933" y="2781927"/>
            <a:ext cx="86529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Your Feedback Matters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1C2AAF-6F13-E48D-5A32-C956D4861486}"/>
              </a:ext>
            </a:extLst>
          </p:cNvPr>
          <p:cNvSpPr txBox="1"/>
          <p:nvPr userDrawn="1"/>
        </p:nvSpPr>
        <p:spPr>
          <a:xfrm>
            <a:off x="524933" y="3840146"/>
            <a:ext cx="8652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>
                <a:solidFill>
                  <a:schemeClr val="bg1"/>
                </a:solidFill>
              </a:rPr>
              <a:t>Please evaluate this session in the conference app!</a:t>
            </a:r>
          </a:p>
        </p:txBody>
      </p:sp>
    </p:spTree>
    <p:extLst>
      <p:ext uri="{BB962C8B-B14F-4D97-AF65-F5344CB8AC3E}">
        <p14:creationId xmlns:p14="http://schemas.microsoft.com/office/powerpoint/2010/main" val="285913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3C0E33F-0A74-96A5-64F3-28AB79340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960" y="1511999"/>
            <a:ext cx="8958263" cy="921234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F63A4C2-C84C-0531-A59C-00DF74D739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1960" y="2665709"/>
            <a:ext cx="8926997" cy="34871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78840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3C0E33F-0A74-96A5-64F3-28AB79340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4145" y="1488552"/>
            <a:ext cx="8958263" cy="921234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F63A4C2-C84C-0531-A59C-00DF74D739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04145" y="2642262"/>
            <a:ext cx="8926997" cy="34871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12134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A8EBAE-5777-5C68-149C-C06D882B5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6A7DDB-9D30-1A16-FA9F-631A04082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C895BB-8AC1-C130-F0E1-684A58CFC3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3D3C3B-79F5-D947-82CB-257BA9058567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335366-8DBC-41C8-B9E4-67555E2E2B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92B5DF-33A1-0BD0-2F6E-3BC926C747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BD46B1-2A30-7345-B682-531FEC6F0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454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2" r:id="rId3"/>
    <p:sldLayoutId id="2147483658" r:id="rId4"/>
    <p:sldLayoutId id="2147483653" r:id="rId5"/>
    <p:sldLayoutId id="2147483659" r:id="rId6"/>
    <p:sldLayoutId id="2147483655" r:id="rId7"/>
    <p:sldLayoutId id="2147483661" r:id="rId8"/>
    <p:sldLayoutId id="214748366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50618-6786-FD31-B24C-9F70E3FC9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557" y="376277"/>
            <a:ext cx="7957220" cy="109261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E5ACBA-3AA4-72F5-4E00-FAEDCD095E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164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153E5-C96D-D7D5-4385-9E127193C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6073E-05A0-C14E-DEE2-53136F6615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07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5AEA0-5A34-0EE8-4A25-41C7F8FD0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E87336-BA80-F99C-A946-F8390719C9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421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B4BA2-7201-4329-8E5A-A18FA4198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335E41-5454-D44D-8FE8-EF29FE7640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074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74D20C-6A2E-B9B3-3E2B-4F4D0ABEB9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58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F1025-F3FC-6C94-607A-97D7E0A87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8A1F83-C890-7FEA-FABA-AC0AF6F4AF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064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3050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4BF9C-BAA8-797B-AE12-5E03A6417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7FE2CA-A5D2-E52A-B6EB-676D3CC0D4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23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999DE-E27C-8A2A-9A5E-B58D895CD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589670-86BF-83C0-C371-556732583D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560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3BEEA2CF-CB92-C543-BAA5-1A4A25549EE7}" vid="{346970EE-BBD0-394F-B1DC-F671B73802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Arial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Bryce Kirchoff</dc:creator>
  <cp:lastModifiedBy>Emily Lubin</cp:lastModifiedBy>
  <cp:revision>1</cp:revision>
  <dcterms:created xsi:type="dcterms:W3CDTF">2025-08-25T18:03:02Z</dcterms:created>
  <dcterms:modified xsi:type="dcterms:W3CDTF">2025-08-25T19:16:55Z</dcterms:modified>
</cp:coreProperties>
</file>